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8" r:id="rId3"/>
    <p:sldId id="279" r:id="rId4"/>
    <p:sldId id="282" r:id="rId5"/>
    <p:sldId id="283" r:id="rId6"/>
    <p:sldId id="258" r:id="rId7"/>
    <p:sldId id="281" r:id="rId8"/>
    <p:sldId id="259" r:id="rId9"/>
    <p:sldId id="285" r:id="rId10"/>
    <p:sldId id="260" r:id="rId11"/>
    <p:sldId id="284" r:id="rId12"/>
    <p:sldId id="286" r:id="rId13"/>
    <p:sldId id="287" r:id="rId14"/>
  </p:sldIdLst>
  <p:sldSz cx="6858000" cy="9144000" type="screen4x3"/>
  <p:notesSz cx="7053263" cy="93091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84" y="88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D680-E0E8-4827-A904-BDCA7632FCCD}" type="datetimeFigureOut">
              <a:rPr lang="es-MX" smtClean="0"/>
              <a:t>20/08/2020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433E-BE9B-423D-800F-ED77603C74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0231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D680-E0E8-4827-A904-BDCA7632FCCD}" type="datetimeFigureOut">
              <a:rPr lang="es-MX" smtClean="0"/>
              <a:t>20/08/2020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433E-BE9B-423D-800F-ED77603C74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9044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57176" y="488951"/>
            <a:ext cx="3357563" cy="104013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D680-E0E8-4827-A904-BDCA7632FCCD}" type="datetimeFigureOut">
              <a:rPr lang="es-MX" smtClean="0"/>
              <a:t>20/08/2020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433E-BE9B-423D-800F-ED77603C74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5171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D680-E0E8-4827-A904-BDCA7632FCCD}" type="datetimeFigureOut">
              <a:rPr lang="es-MX" smtClean="0"/>
              <a:t>20/08/2020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433E-BE9B-423D-800F-ED77603C74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6497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D680-E0E8-4827-A904-BDCA7632FCCD}" type="datetimeFigureOut">
              <a:rPr lang="es-MX" smtClean="0"/>
              <a:t>20/08/2020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433E-BE9B-423D-800F-ED77603C74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818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57176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2628901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D680-E0E8-4827-A904-BDCA7632FCCD}" type="datetimeFigureOut">
              <a:rPr lang="es-MX" smtClean="0"/>
              <a:t>20/08/2020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433E-BE9B-423D-800F-ED77603C74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5246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D680-E0E8-4827-A904-BDCA7632FCCD}" type="datetimeFigureOut">
              <a:rPr lang="es-MX" smtClean="0"/>
              <a:t>20/08/2020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433E-BE9B-423D-800F-ED77603C74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6747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D680-E0E8-4827-A904-BDCA7632FCCD}" type="datetimeFigureOut">
              <a:rPr lang="es-MX" smtClean="0"/>
              <a:t>20/08/2020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433E-BE9B-423D-800F-ED77603C74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9746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D680-E0E8-4827-A904-BDCA7632FCCD}" type="datetimeFigureOut">
              <a:rPr lang="es-MX" smtClean="0"/>
              <a:t>20/08/2020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433E-BE9B-423D-800F-ED77603C74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1565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D680-E0E8-4827-A904-BDCA7632FCCD}" type="datetimeFigureOut">
              <a:rPr lang="es-MX" smtClean="0"/>
              <a:t>20/08/2020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433E-BE9B-423D-800F-ED77603C74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2989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D680-E0E8-4827-A904-BDCA7632FCCD}" type="datetimeFigureOut">
              <a:rPr lang="es-MX" smtClean="0"/>
              <a:t>20/08/2020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433E-BE9B-423D-800F-ED77603C74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3998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ED680-E0E8-4827-A904-BDCA7632FCCD}" type="datetimeFigureOut">
              <a:rPr lang="es-MX" smtClean="0"/>
              <a:t>20/08/2020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E433E-BE9B-423D-800F-ED77603C74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294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740090" y="2699792"/>
            <a:ext cx="3429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lgerian" pitchFamily="82" charset="0"/>
                <a:cs typeface="Arial" pitchFamily="34" charset="0"/>
              </a:rPr>
              <a:t>UNIDOS</a:t>
            </a:r>
          </a:p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lgerian" pitchFamily="82" charset="0"/>
                <a:cs typeface="Arial" pitchFamily="34" charset="0"/>
              </a:rPr>
              <a:t>POR un </a:t>
            </a:r>
          </a:p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lgerian" pitchFamily="82" charset="0"/>
                <a:cs typeface="Arial" pitchFamily="34" charset="0"/>
              </a:rPr>
              <a:t>JUAREZ mejor</a:t>
            </a:r>
            <a:endParaRPr lang="es-MX" sz="4000" b="1" dirty="0">
              <a:solidFill>
                <a:srgbClr val="FF0000"/>
              </a:solidFill>
              <a:latin typeface="Algerian" pitchFamily="82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813712" y="5282788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/>
              <a:t>2018-2021</a:t>
            </a:r>
            <a:endParaRPr lang="es-MX" dirty="0"/>
          </a:p>
        </p:txBody>
      </p:sp>
      <p:pic>
        <p:nvPicPr>
          <p:cNvPr id="9" name="8 Imagen" descr="C:\Users\yolan\Downloads\phot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165" y="6156176"/>
            <a:ext cx="3752850" cy="2264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C:\Users\yolan\Downloads\JUAREZ_ESCUDO_ESCUDO_INF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28" y="864257"/>
            <a:ext cx="957477" cy="1002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 descr="C:\Users\yolan\Downloads\servicios_publicos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063" y="1097711"/>
            <a:ext cx="2160241" cy="535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94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821440"/>
          </a:xfrm>
        </p:spPr>
        <p:txBody>
          <a:bodyPr>
            <a:normAutofit/>
          </a:bodyPr>
          <a:lstStyle/>
          <a:p>
            <a:r>
              <a:rPr lang="es-MX" sz="3000" b="1" u="sng" dirty="0">
                <a:latin typeface="Arial" pitchFamily="34" charset="0"/>
                <a:cs typeface="Arial" pitchFamily="34" charset="0"/>
              </a:rPr>
              <a:t>DIRECCION DE </a:t>
            </a:r>
            <a:r>
              <a:rPr lang="es-MX" sz="3000" b="1" u="sng" dirty="0" smtClean="0">
                <a:latin typeface="Arial" pitchFamily="34" charset="0"/>
                <a:cs typeface="Arial" pitchFamily="34" charset="0"/>
              </a:rPr>
              <a:t>VIAS PUBLICAS</a:t>
            </a:r>
            <a:endParaRPr lang="es-MX" sz="30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MX" sz="4200" b="1" dirty="0"/>
              <a:t>MISION:</a:t>
            </a:r>
          </a:p>
          <a:p>
            <a:r>
              <a:rPr lang="es-MX" dirty="0"/>
              <a:t>Mantener </a:t>
            </a:r>
            <a:r>
              <a:rPr lang="es-MX" dirty="0" smtClean="0"/>
              <a:t>las calles y avenidas libres de baches y la instalación de bordos  para la tranquilidad y seguridad del ciudadano de Juárez.</a:t>
            </a:r>
            <a:endParaRPr lang="es-MX" dirty="0"/>
          </a:p>
          <a:p>
            <a:pPr marL="0" indent="0">
              <a:buNone/>
            </a:pPr>
            <a:endParaRPr lang="es-MX" dirty="0"/>
          </a:p>
          <a:p>
            <a:endParaRPr lang="es-MX" dirty="0"/>
          </a:p>
          <a:p>
            <a:r>
              <a:rPr lang="es-MX" sz="4200" b="1" dirty="0"/>
              <a:t>VISION:</a:t>
            </a:r>
          </a:p>
          <a:p>
            <a:r>
              <a:rPr lang="es-MX" dirty="0"/>
              <a:t>Mantener las </a:t>
            </a:r>
            <a:r>
              <a:rPr lang="es-MX" dirty="0" smtClean="0"/>
              <a:t>calles y avenidas en optimas condiciones para el correcto flujo de vehículos.</a:t>
            </a:r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r>
              <a:rPr lang="es-MX" sz="4200" b="1" dirty="0"/>
              <a:t>OBJETIVOS:</a:t>
            </a:r>
          </a:p>
          <a:p>
            <a:r>
              <a:rPr lang="es-MX" dirty="0"/>
              <a:t>Realizar el </a:t>
            </a:r>
            <a:r>
              <a:rPr lang="es-MX" dirty="0" smtClean="0"/>
              <a:t>recarpeteo de las diferentes calles y avenidas del municipio.</a:t>
            </a:r>
            <a:endParaRPr lang="es-MX" dirty="0"/>
          </a:p>
          <a:p>
            <a:endParaRPr lang="es-MX" dirty="0" smtClean="0"/>
          </a:p>
          <a:p>
            <a:pPr marL="0" indent="0">
              <a:buNone/>
            </a:pPr>
            <a:endParaRPr lang="es-MX" dirty="0"/>
          </a:p>
          <a:p>
            <a:r>
              <a:rPr lang="es-MX" sz="4200" b="1" dirty="0"/>
              <a:t>LINEAS DE ACCION:</a:t>
            </a:r>
          </a:p>
          <a:p>
            <a:r>
              <a:rPr lang="es-MX" dirty="0"/>
              <a:t>Calendarizar el </a:t>
            </a:r>
            <a:r>
              <a:rPr lang="es-MX" dirty="0" smtClean="0"/>
              <a:t>recarpeteo de las calles y avenidas del municipio.</a:t>
            </a:r>
            <a:endParaRPr lang="es-MX" dirty="0"/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6585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4" y="1835696"/>
            <a:ext cx="295232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5292080"/>
            <a:ext cx="2952328" cy="267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1835696"/>
            <a:ext cx="295232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394" y="5260057"/>
            <a:ext cx="2938957" cy="270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251520"/>
            <a:ext cx="6172200" cy="1008112"/>
          </a:xfrm>
        </p:spPr>
        <p:txBody>
          <a:bodyPr>
            <a:normAutofit/>
          </a:bodyPr>
          <a:lstStyle/>
          <a:p>
            <a:r>
              <a:rPr lang="es-MX" sz="2800" b="1" dirty="0" smtClean="0">
                <a:latin typeface="Arial" pitchFamily="34" charset="0"/>
                <a:cs typeface="Arial" pitchFamily="34" charset="0"/>
              </a:rPr>
              <a:t>DIRECCION DE ORNATO Y REFORESTACION</a:t>
            </a:r>
            <a:endParaRPr lang="es-MX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MX" sz="4200" b="1" dirty="0"/>
              <a:t>MISION:</a:t>
            </a:r>
          </a:p>
          <a:p>
            <a:r>
              <a:rPr lang="es-MX" dirty="0"/>
              <a:t>Mantener </a:t>
            </a:r>
            <a:r>
              <a:rPr lang="es-MX" dirty="0" smtClean="0"/>
              <a:t>las plazas y parques limpios </a:t>
            </a:r>
            <a:r>
              <a:rPr lang="es-MX" dirty="0"/>
              <a:t>para la tranquilidad de las familias de Juárez.</a:t>
            </a:r>
          </a:p>
          <a:p>
            <a:pPr marL="0" indent="0">
              <a:buNone/>
            </a:pPr>
            <a:endParaRPr lang="es-MX" dirty="0"/>
          </a:p>
          <a:p>
            <a:endParaRPr lang="es-MX" dirty="0"/>
          </a:p>
          <a:p>
            <a:r>
              <a:rPr lang="es-MX" sz="4200" b="1" dirty="0"/>
              <a:t>VISION:</a:t>
            </a:r>
          </a:p>
          <a:p>
            <a:r>
              <a:rPr lang="es-MX" dirty="0"/>
              <a:t>Mantener </a:t>
            </a:r>
            <a:r>
              <a:rPr lang="es-MX" dirty="0" smtClean="0"/>
              <a:t>todas las áreas verdes municipales limpias y en buen estado.</a:t>
            </a:r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r>
              <a:rPr lang="es-MX" sz="4200" b="1" dirty="0"/>
              <a:t>OBJETIVOS:</a:t>
            </a:r>
          </a:p>
          <a:p>
            <a:r>
              <a:rPr lang="es-MX" dirty="0" smtClean="0"/>
              <a:t>Reforestación de parques y camellones de las diferentes avenidas y colonias del municipio de Juárez.</a:t>
            </a:r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sz="4200" b="1" dirty="0"/>
              <a:t>LINEAS DE ACCION:</a:t>
            </a:r>
          </a:p>
          <a:p>
            <a:r>
              <a:rPr lang="es-MX" dirty="0"/>
              <a:t>Calendarizar </a:t>
            </a:r>
            <a:r>
              <a:rPr lang="es-MX" dirty="0" smtClean="0"/>
              <a:t>el deshierbe de los parques y </a:t>
            </a:r>
            <a:r>
              <a:rPr lang="es-MX" dirty="0" err="1" smtClean="0"/>
              <a:t>areas</a:t>
            </a:r>
            <a:r>
              <a:rPr lang="es-MX" dirty="0" smtClean="0"/>
              <a:t> verdes de las diferentes colonias del municipio de Juárez.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9910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:\Users\yolan\Downloads\WhatsApp Image 2020-08-11 at 4.46.31 PM (1)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3" y="1403648"/>
            <a:ext cx="2943225" cy="2265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C:\Users\yolan\Downloads\WhatsApp Image 2020-08-11 at 4.21.50 PM (3)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4" y="1400969"/>
            <a:ext cx="2922270" cy="229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C:\Users\yolan\Downloads\WhatsApp Image 2020-08-11 at 4.25.36 PM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94" y="5004048"/>
            <a:ext cx="2828925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C:\Users\yolan\Downloads\WhatsApp Image 2020-08-11 at 4.46.31 PM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3" y="5020046"/>
            <a:ext cx="2904733" cy="2536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258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716385" y="539552"/>
            <a:ext cx="5328592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SECRETARIA DE SERVICOS PUBLICOS</a:t>
            </a:r>
            <a:endParaRPr lang="es-MX" sz="3200" b="1" dirty="0">
              <a:solidFill>
                <a:schemeClr val="tx1"/>
              </a:solidFill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3501008" y="2411760"/>
            <a:ext cx="67461" cy="44983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angular"/>
          <p:cNvCxnSpPr/>
          <p:nvPr/>
        </p:nvCxnSpPr>
        <p:spPr>
          <a:xfrm rot="10800000" flipV="1">
            <a:off x="2818197" y="3275856"/>
            <a:ext cx="648072" cy="7200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angular"/>
          <p:cNvCxnSpPr/>
          <p:nvPr/>
        </p:nvCxnSpPr>
        <p:spPr>
          <a:xfrm flipV="1">
            <a:off x="3537012" y="3419872"/>
            <a:ext cx="612068" cy="28803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angular"/>
          <p:cNvCxnSpPr/>
          <p:nvPr/>
        </p:nvCxnSpPr>
        <p:spPr>
          <a:xfrm rot="10800000">
            <a:off x="2890459" y="4664426"/>
            <a:ext cx="648073" cy="7200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angular"/>
          <p:cNvCxnSpPr/>
          <p:nvPr/>
        </p:nvCxnSpPr>
        <p:spPr>
          <a:xfrm flipV="1">
            <a:off x="3560684" y="4825476"/>
            <a:ext cx="612068" cy="46805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angular"/>
          <p:cNvCxnSpPr/>
          <p:nvPr/>
        </p:nvCxnSpPr>
        <p:spPr>
          <a:xfrm rot="10800000">
            <a:off x="2854456" y="6278528"/>
            <a:ext cx="720081" cy="14401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angular"/>
          <p:cNvCxnSpPr/>
          <p:nvPr/>
        </p:nvCxnSpPr>
        <p:spPr>
          <a:xfrm flipV="1">
            <a:off x="3568469" y="6478109"/>
            <a:ext cx="468052" cy="432048"/>
          </a:xfrm>
          <a:prstGeom prst="bentConnector3">
            <a:avLst>
              <a:gd name="adj1" fmla="val 5315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Elipse"/>
          <p:cNvSpPr/>
          <p:nvPr/>
        </p:nvSpPr>
        <p:spPr>
          <a:xfrm>
            <a:off x="369925" y="2771800"/>
            <a:ext cx="2448272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DIRECCION DE ALUMBRADO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393801" y="4160370"/>
            <a:ext cx="2448272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DIRECCION DE LIMPIA</a:t>
            </a:r>
            <a:r>
              <a:rPr lang="es-MX" b="1" dirty="0" smtClean="0"/>
              <a:t>	</a:t>
            </a:r>
            <a:endParaRPr lang="es-MX" b="1" dirty="0"/>
          </a:p>
        </p:txBody>
      </p:sp>
      <p:sp>
        <p:nvSpPr>
          <p:cNvPr id="15" name="14 Elipse"/>
          <p:cNvSpPr/>
          <p:nvPr/>
        </p:nvSpPr>
        <p:spPr>
          <a:xfrm>
            <a:off x="476671" y="5544108"/>
            <a:ext cx="2376264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DIRECCION DE ORNATO</a:t>
            </a:r>
            <a:r>
              <a:rPr lang="es-MX" dirty="0" smtClean="0"/>
              <a:t>	</a:t>
            </a:r>
            <a:endParaRPr lang="es-MX" dirty="0"/>
          </a:p>
        </p:txBody>
      </p:sp>
      <p:sp>
        <p:nvSpPr>
          <p:cNvPr id="16" name="15 Elipse"/>
          <p:cNvSpPr/>
          <p:nvPr/>
        </p:nvSpPr>
        <p:spPr>
          <a:xfrm>
            <a:off x="4181227" y="2807804"/>
            <a:ext cx="2376264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DIRECCION DE SERVICOS PUBLICOS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17" name="16 Elipse"/>
          <p:cNvSpPr/>
          <p:nvPr/>
        </p:nvSpPr>
        <p:spPr>
          <a:xfrm>
            <a:off x="4181227" y="4319972"/>
            <a:ext cx="2376264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DIRECCION DE VIAS PUBLICAS</a:t>
            </a:r>
          </a:p>
        </p:txBody>
      </p:sp>
      <p:sp>
        <p:nvSpPr>
          <p:cNvPr id="18" name="17 Elipse"/>
          <p:cNvSpPr/>
          <p:nvPr/>
        </p:nvSpPr>
        <p:spPr>
          <a:xfrm>
            <a:off x="4181226" y="5940620"/>
            <a:ext cx="2488133" cy="11516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 smtClean="0">
                <a:solidFill>
                  <a:schemeClr val="tx1"/>
                </a:solidFill>
              </a:rPr>
              <a:t>DIRECCION       DE MANTENIMIENTO </a:t>
            </a:r>
            <a:endParaRPr lang="es-MX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56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s-MX" b="1" u="sng" dirty="0" smtClean="0">
                <a:latin typeface="Arial" pitchFamily="34" charset="0"/>
                <a:cs typeface="Arial" pitchFamily="34" charset="0"/>
              </a:rPr>
              <a:t>VISION</a:t>
            </a:r>
            <a:r>
              <a:rPr lang="es-MX" dirty="0"/>
              <a:t>	</a:t>
            </a:r>
          </a:p>
        </p:txBody>
      </p:sp>
      <p:sp>
        <p:nvSpPr>
          <p:cNvPr id="4" name="3 Rectángulo"/>
          <p:cNvSpPr/>
          <p:nvPr/>
        </p:nvSpPr>
        <p:spPr>
          <a:xfrm>
            <a:off x="957486" y="2267744"/>
            <a:ext cx="525658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 smtClean="0"/>
              <a:t>La Secretaria de Servicios Públicos </a:t>
            </a:r>
            <a:r>
              <a:rPr lang="es-MX" sz="2400" dirty="0"/>
              <a:t>S</a:t>
            </a:r>
            <a:r>
              <a:rPr lang="es-MX" sz="2400" dirty="0" smtClean="0"/>
              <a:t>e encarga de atender </a:t>
            </a:r>
            <a:r>
              <a:rPr lang="es-MX" sz="2400" dirty="0"/>
              <a:t>y resolver las problemáticas de las diferentes áreas públicas del municipio como son:</a:t>
            </a:r>
          </a:p>
          <a:p>
            <a:endParaRPr lang="es-MX" dirty="0"/>
          </a:p>
          <a:p>
            <a:pPr marL="914400" lvl="1" indent="-514350">
              <a:buFont typeface="+mj-lt"/>
              <a:buAutoNum type="arabicPeriod"/>
            </a:pPr>
            <a:r>
              <a:rPr lang="es-MX" sz="2800" dirty="0"/>
              <a:t>Alumbrado Público.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MX" sz="2800" dirty="0"/>
              <a:t>Limpia y recolección de basura.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MX" sz="2800" dirty="0"/>
              <a:t>Bacheo y recarpeteo de calles y avenidas del municipio.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MX" sz="2800" dirty="0"/>
              <a:t>Mantenimiento de parques y plazas públicas.</a:t>
            </a:r>
          </a:p>
        </p:txBody>
      </p:sp>
    </p:spTree>
    <p:extLst>
      <p:ext uri="{BB962C8B-B14F-4D97-AF65-F5344CB8AC3E}">
        <p14:creationId xmlns:p14="http://schemas.microsoft.com/office/powerpoint/2010/main" val="139055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500" b="1" u="sng" dirty="0">
                <a:latin typeface="Arial" pitchFamily="34" charset="0"/>
                <a:cs typeface="Arial" pitchFamily="34" charset="0"/>
              </a:rPr>
              <a:t>DIRECCION DE SERVICIOS PUBLICOS</a:t>
            </a:r>
            <a:endParaRPr lang="es-MX"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s-MX" sz="4200" b="1" dirty="0"/>
              <a:t>MISION:</a:t>
            </a:r>
          </a:p>
          <a:p>
            <a:r>
              <a:rPr lang="es-MX" dirty="0"/>
              <a:t>Brindar a los ciudadanos una mejor calidad </a:t>
            </a:r>
            <a:r>
              <a:rPr lang="es-MX" dirty="0" smtClean="0"/>
              <a:t>de </a:t>
            </a:r>
            <a:r>
              <a:rPr lang="es-MX" dirty="0"/>
              <a:t>vida dando el mantenimiento a </a:t>
            </a:r>
            <a:r>
              <a:rPr lang="es-MX" dirty="0" smtClean="0"/>
              <a:t>plazas </a:t>
            </a:r>
            <a:r>
              <a:rPr lang="es-MX" dirty="0"/>
              <a:t>y avenidas del municipio de Juárez.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sz="4200" b="1" dirty="0"/>
              <a:t>VISION:</a:t>
            </a:r>
          </a:p>
          <a:p>
            <a:r>
              <a:rPr lang="es-MX" dirty="0"/>
              <a:t>Atender las peticiones de los ciudadanos en las diferentes áreas publicas.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sz="4200" b="1" dirty="0"/>
              <a:t>OBJETIVOS:</a:t>
            </a:r>
          </a:p>
          <a:p>
            <a:r>
              <a:rPr lang="es-MX" dirty="0"/>
              <a:t>Desarrollar los medios y procesos a seguir para dar cumplimiento a los objetivos planteados.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sz="4200" b="1" dirty="0"/>
              <a:t>LINEAS DE ACCION:</a:t>
            </a:r>
          </a:p>
          <a:p>
            <a:r>
              <a:rPr lang="es-MX" dirty="0"/>
              <a:t>Elaborar un diagnostico que identifique los problemas y necesidades inmediatas segmentados por colonias.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2511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1619672"/>
            <a:ext cx="3096344" cy="264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4" y="1619672"/>
            <a:ext cx="3024335" cy="264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3" y="5220072"/>
            <a:ext cx="309634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3" y="5190718"/>
            <a:ext cx="3024336" cy="2621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90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800" b="1" u="sng" dirty="0" smtClean="0">
                <a:latin typeface="Arial" pitchFamily="34" charset="0"/>
                <a:cs typeface="Arial" pitchFamily="34" charset="0"/>
              </a:rPr>
              <a:t>DIRECCION DE ALUMBRADO </a:t>
            </a:r>
            <a:endParaRPr lang="es-MX" sz="28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MX" sz="4200" b="1" dirty="0"/>
              <a:t>MISION</a:t>
            </a:r>
            <a:r>
              <a:rPr lang="es-MX" sz="4200" b="1" dirty="0" smtClean="0"/>
              <a:t>:</a:t>
            </a:r>
            <a:endParaRPr lang="es-MX" sz="4200" b="1" dirty="0"/>
          </a:p>
          <a:p>
            <a:r>
              <a:rPr lang="es-MX" dirty="0"/>
              <a:t>Brindar a </a:t>
            </a:r>
            <a:r>
              <a:rPr lang="es-MX" dirty="0" smtClean="0"/>
              <a:t>las familias seguridad y tranquilidad en el municipio con un alumbrado publico de mejor calidad.</a:t>
            </a:r>
            <a:endParaRPr lang="es-MX" dirty="0"/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  <a:p>
            <a:r>
              <a:rPr lang="es-MX" sz="4200" b="1" dirty="0"/>
              <a:t>VISION:</a:t>
            </a:r>
          </a:p>
          <a:p>
            <a:r>
              <a:rPr lang="es-MX" dirty="0" smtClean="0"/>
              <a:t>Revisar y atender en tiempo y forma los reportes de alumbrado publico.</a:t>
            </a:r>
            <a:endParaRPr lang="es-MX" dirty="0"/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  <a:p>
            <a:r>
              <a:rPr lang="es-MX" sz="4200" b="1" dirty="0"/>
              <a:t>OBJETIVOS:</a:t>
            </a:r>
          </a:p>
          <a:p>
            <a:r>
              <a:rPr lang="es-MX" dirty="0" smtClean="0"/>
              <a:t>Desempeñar correctamente las funciones para la mejora continua del alumbrado publico.</a:t>
            </a:r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sz="4200" b="1" dirty="0"/>
              <a:t>LINEAS DE ACCION:</a:t>
            </a:r>
          </a:p>
          <a:p>
            <a:r>
              <a:rPr lang="es-MX" dirty="0"/>
              <a:t>Elaborar un diagnostico que identifique </a:t>
            </a:r>
            <a:r>
              <a:rPr lang="es-MX" dirty="0" smtClean="0"/>
              <a:t>las problemáticas y las </a:t>
            </a:r>
            <a:r>
              <a:rPr lang="es-MX" dirty="0"/>
              <a:t>necesidades </a:t>
            </a:r>
            <a:r>
              <a:rPr lang="es-MX" dirty="0" smtClean="0"/>
              <a:t>del ciudadano.</a:t>
            </a:r>
            <a:endParaRPr lang="es-MX" dirty="0"/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281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70" y="539552"/>
            <a:ext cx="302433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539552"/>
            <a:ext cx="3060533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71" y="4067944"/>
            <a:ext cx="3024335" cy="310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195" y="4067944"/>
            <a:ext cx="3010354" cy="310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95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037464"/>
          </a:xfrm>
        </p:spPr>
        <p:txBody>
          <a:bodyPr>
            <a:normAutofit/>
          </a:bodyPr>
          <a:lstStyle/>
          <a:p>
            <a:r>
              <a:rPr lang="es-MX" sz="3200" b="1" u="sng" dirty="0">
                <a:latin typeface="Arial" pitchFamily="34" charset="0"/>
                <a:cs typeface="Arial" pitchFamily="34" charset="0"/>
              </a:rPr>
              <a:t>DIRECCION DE </a:t>
            </a:r>
            <a:r>
              <a:rPr lang="es-MX" sz="3200" b="1" u="sng" dirty="0" smtClean="0">
                <a:latin typeface="Arial" pitchFamily="34" charset="0"/>
                <a:cs typeface="Arial" pitchFamily="34" charset="0"/>
              </a:rPr>
              <a:t>LIMPIA</a:t>
            </a:r>
            <a:endParaRPr lang="es-MX" sz="32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s-MX" sz="4200" b="1" dirty="0"/>
              <a:t>MISION:</a:t>
            </a:r>
          </a:p>
          <a:p>
            <a:r>
              <a:rPr lang="es-MX" dirty="0" smtClean="0"/>
              <a:t>Mantener un municipio limpio para la tranquilidad de las familias de Juárez.</a:t>
            </a:r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sz="4200" b="1" dirty="0"/>
              <a:t>VISION:</a:t>
            </a:r>
          </a:p>
          <a:p>
            <a:r>
              <a:rPr lang="es-MX" dirty="0" smtClean="0"/>
              <a:t>Mantener las calles , avenidas y espacios públicos libres de basura para no generar mala imagen a la comunidad de las diferentes colonias del municipio.</a:t>
            </a:r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sz="4200" b="1" dirty="0"/>
              <a:t>OBJETIVOS:</a:t>
            </a:r>
          </a:p>
          <a:p>
            <a:r>
              <a:rPr lang="es-MX" dirty="0"/>
              <a:t>Realizar el barrido y la recolección de basura de parques, escuelas, camellones, calles y avenidas principales del municipio.</a:t>
            </a:r>
          </a:p>
          <a:p>
            <a:endParaRPr lang="es-MX" dirty="0"/>
          </a:p>
          <a:p>
            <a:endParaRPr lang="es-MX" dirty="0"/>
          </a:p>
          <a:p>
            <a:r>
              <a:rPr lang="es-MX" sz="4200" b="1" dirty="0"/>
              <a:t>LINEAS DE ACCION:</a:t>
            </a:r>
          </a:p>
          <a:p>
            <a:r>
              <a:rPr lang="es-MX" dirty="0" smtClean="0"/>
              <a:t>Calendarizar el barrido y la recolección de basura de las calles y avenidas del municipio de Juárez.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024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467544"/>
            <a:ext cx="285483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8" y="467544"/>
            <a:ext cx="309760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7" y="4644008"/>
            <a:ext cx="285483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8" y="4622626"/>
            <a:ext cx="3097604" cy="34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640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2508</TotalTime>
  <Words>469</Words>
  <Application>Microsoft Office PowerPoint</Application>
  <PresentationFormat>Presentación en pantalla (4:3)</PresentationFormat>
  <Paragraphs>97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Presentación de PowerPoint</vt:lpstr>
      <vt:lpstr>Presentación de PowerPoint</vt:lpstr>
      <vt:lpstr>  VISION </vt:lpstr>
      <vt:lpstr>DIRECCION DE SERVICIOS PUBLICOS</vt:lpstr>
      <vt:lpstr>Presentación de PowerPoint</vt:lpstr>
      <vt:lpstr>DIRECCION DE ALUMBRADO </vt:lpstr>
      <vt:lpstr>Presentación de PowerPoint</vt:lpstr>
      <vt:lpstr>DIRECCION DE LIMPIA</vt:lpstr>
      <vt:lpstr>Presentación de PowerPoint</vt:lpstr>
      <vt:lpstr>DIRECCION DE VIAS PUBLICAS</vt:lpstr>
      <vt:lpstr>Presentación de PowerPoint</vt:lpstr>
      <vt:lpstr>DIRECCION DE ORNATO Y REFORESTACION</vt:lpstr>
      <vt:lpstr>Presentación de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yolanda cc</dc:creator>
  <cp:lastModifiedBy>yolanda cc</cp:lastModifiedBy>
  <cp:revision>62</cp:revision>
  <cp:lastPrinted>2019-01-07T15:25:08Z</cp:lastPrinted>
  <dcterms:created xsi:type="dcterms:W3CDTF">2018-12-17T15:08:09Z</dcterms:created>
  <dcterms:modified xsi:type="dcterms:W3CDTF">2020-08-20T20:06:58Z</dcterms:modified>
</cp:coreProperties>
</file>